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60482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8878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  <a:endParaRPr lang="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  <a:endParaRPr lang="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  <a:endParaRPr lang="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  <a:endParaRPr lang="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  <a:endParaRPr lang="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  <a:endParaRPr lang="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  <a:endParaRPr lang="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  <a:endParaRPr lang="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  <a:endParaRPr lang="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v"/>
              <a:t>‹#›</a:t>
            </a:fld>
            <a:endParaRPr lang="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sv" sz="1000">
                <a:solidFill>
                  <a:schemeClr val="dk2"/>
                </a:solidFill>
              </a:rPr>
              <a:t>‹#›</a:t>
            </a:fld>
            <a:endParaRPr lang="sv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skoldatatex.se/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Shape 55"/>
          <p:cNvGrpSpPr/>
          <p:nvPr/>
        </p:nvGrpSpPr>
        <p:grpSpPr>
          <a:xfrm>
            <a:off x="6636327" y="416650"/>
            <a:ext cx="2107623" cy="1980186"/>
            <a:chOff x="6154276" y="1881075"/>
            <a:chExt cx="2506724" cy="2471875"/>
          </a:xfrm>
        </p:grpSpPr>
        <p:pic>
          <p:nvPicPr>
            <p:cNvPr id="56" name="Shape 5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154276" y="1881075"/>
              <a:ext cx="2506724" cy="21760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Shape 57" descr="skoldatatex_logo04.jpg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714650" y="3959050"/>
              <a:ext cx="1440250" cy="3939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textruta 2"/>
          <p:cNvSpPr txBox="1"/>
          <p:nvPr/>
        </p:nvSpPr>
        <p:spPr>
          <a:xfrm>
            <a:off x="1207294" y="2396836"/>
            <a:ext cx="59901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" sz="2000" dirty="0" smtClean="0"/>
              <a:t>Ta gärna del av vår presentation ”Att utveckla och arbeta i Skoldatatek”, som vi hade på Dysleximässan 2017. </a:t>
            </a:r>
            <a:r>
              <a:rPr lang="sv" sz="2000" smtClean="0"/>
              <a:t>Välkomna till vår </a:t>
            </a:r>
            <a:r>
              <a:rPr lang="sv" sz="2000" dirty="0" smtClean="0"/>
              <a:t>hemsida SkoldatateX och välj fliken Dysleximässa 2017. </a:t>
            </a:r>
          </a:p>
          <a:p>
            <a:r>
              <a:rPr lang="sv" sz="2000" dirty="0" smtClean="0"/>
              <a:t>Följ länken </a:t>
            </a:r>
            <a:r>
              <a:rPr lang="sv-SE" sz="2000" u="sng" dirty="0" smtClean="0">
                <a:hlinkClick r:id="rId5"/>
              </a:rPr>
              <a:t>http</a:t>
            </a:r>
            <a:r>
              <a:rPr lang="sv-SE" sz="2000" u="sng" dirty="0">
                <a:hlinkClick r:id="rId5"/>
              </a:rPr>
              <a:t>://skoldatatex.se</a:t>
            </a:r>
            <a:endParaRPr lang="sv-SE" sz="2000" dirty="0"/>
          </a:p>
        </p:txBody>
      </p:sp>
      <p:sp>
        <p:nvSpPr>
          <p:cNvPr id="4" name="textruta 3"/>
          <p:cNvSpPr txBox="1"/>
          <p:nvPr/>
        </p:nvSpPr>
        <p:spPr>
          <a:xfrm>
            <a:off x="1207294" y="1221581"/>
            <a:ext cx="46720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Skoldatatek - </a:t>
            </a:r>
          </a:p>
          <a:p>
            <a:r>
              <a:rPr lang="sv-SE" sz="2800" dirty="0"/>
              <a:t>f</a:t>
            </a:r>
            <a:r>
              <a:rPr lang="sv-SE" sz="2800" dirty="0" smtClean="0"/>
              <a:t>ör en tillgänglig utbildning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43</Words>
  <Application>Microsoft Office PowerPoint</Application>
  <PresentationFormat>Bildspel på skärmen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Skoldatatek  För en tillgänglig utbildning</dc:title>
  <dc:creator>Bastrup-Frank, Susanne</dc:creator>
  <cp:lastModifiedBy>Inger Rålenius</cp:lastModifiedBy>
  <cp:revision>4</cp:revision>
  <dcterms:modified xsi:type="dcterms:W3CDTF">2017-11-17T17:15:04Z</dcterms:modified>
</cp:coreProperties>
</file>