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64" r:id="rId2"/>
    <p:sldId id="563" r:id="rId3"/>
    <p:sldId id="565" r:id="rId4"/>
    <p:sldId id="443" r:id="rId5"/>
    <p:sldId id="567" r:id="rId6"/>
    <p:sldId id="572" r:id="rId7"/>
    <p:sldId id="509" r:id="rId8"/>
    <p:sldId id="566" r:id="rId9"/>
    <p:sldId id="568" r:id="rId10"/>
    <p:sldId id="569" r:id="rId11"/>
    <p:sldId id="570" r:id="rId12"/>
    <p:sldId id="571" r:id="rId13"/>
    <p:sldId id="530" r:id="rId14"/>
    <p:sldId id="558" r:id="rId15"/>
    <p:sldId id="545" r:id="rId16"/>
    <p:sldId id="548" r:id="rId17"/>
    <p:sldId id="550" r:id="rId18"/>
    <p:sldId id="552" r:id="rId19"/>
    <p:sldId id="546" r:id="rId20"/>
    <p:sldId id="560" r:id="rId21"/>
  </p:sldIdLst>
  <p:sldSz cx="9144000" cy="6858000" type="screen4x3"/>
  <p:notesSz cx="6735763" cy="9866313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77486" autoAdjust="0"/>
  </p:normalViewPr>
  <p:slideViewPr>
    <p:cSldViewPr snapToGrid="0">
      <p:cViewPr varScale="1">
        <p:scale>
          <a:sx n="88" d="100"/>
          <a:sy n="88" d="100"/>
        </p:scale>
        <p:origin x="2598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 snapToGrid="0">
      <p:cViewPr>
        <p:scale>
          <a:sx n="88" d="100"/>
          <a:sy n="88" d="100"/>
        </p:scale>
        <p:origin x="-2160" y="168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F8E74-98D8-4A27-BE05-773311E5ADC1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B07382D-EFB9-4240-AECB-17A9992B138D}">
      <dgm:prSet phldrT="[Tekst]" custT="1"/>
      <dgm:spPr/>
      <dgm:t>
        <a:bodyPr/>
        <a:lstStyle/>
        <a:p>
          <a:r>
            <a:rPr lang="sv-SE" sz="1800" dirty="0"/>
            <a:t>Visualiserar </a:t>
          </a:r>
          <a:br>
            <a:rPr lang="sv-SE" sz="1800" dirty="0"/>
          </a:br>
          <a:r>
            <a:rPr lang="sv-SE" sz="1800" dirty="0"/>
            <a:t>aktiviteter och tid</a:t>
          </a:r>
          <a:endParaRPr lang="da-DK" sz="1800" dirty="0"/>
        </a:p>
      </dgm:t>
    </dgm:pt>
    <dgm:pt modelId="{301EB34F-9AAC-4C49-BED2-8EBB7B65B309}" type="parTrans" cxnId="{25648878-2606-4175-9CA7-E65600A72655}">
      <dgm:prSet/>
      <dgm:spPr/>
      <dgm:t>
        <a:bodyPr/>
        <a:lstStyle/>
        <a:p>
          <a:endParaRPr lang="da-DK"/>
        </a:p>
      </dgm:t>
    </dgm:pt>
    <dgm:pt modelId="{2BF2A2DD-3E56-4E06-BCB1-4F4800DF22F9}" type="sibTrans" cxnId="{25648878-2606-4175-9CA7-E65600A72655}">
      <dgm:prSet/>
      <dgm:spPr/>
      <dgm:t>
        <a:bodyPr/>
        <a:lstStyle/>
        <a:p>
          <a:endParaRPr lang="da-DK"/>
        </a:p>
      </dgm:t>
    </dgm:pt>
    <dgm:pt modelId="{BC8E491A-A3FA-499A-AEEE-D37BEE515FFF}">
      <dgm:prSet phldrT="[Tekst]" custT="1"/>
      <dgm:spPr/>
      <dgm:t>
        <a:bodyPr/>
        <a:lstStyle/>
        <a:p>
          <a:r>
            <a:rPr lang="sv-SE" sz="1800" dirty="0"/>
            <a:t>Talstöd när jag läser </a:t>
          </a:r>
          <a:br>
            <a:rPr lang="sv-SE" sz="1800" dirty="0"/>
          </a:br>
          <a:r>
            <a:rPr lang="sv-SE" sz="1800" dirty="0"/>
            <a:t>och skriver</a:t>
          </a:r>
          <a:endParaRPr lang="da-DK" sz="1800" dirty="0"/>
        </a:p>
      </dgm:t>
    </dgm:pt>
    <dgm:pt modelId="{290E33BF-5648-4461-9A8D-AA54ECE7E07D}" type="parTrans" cxnId="{1CD8C52F-B13C-4B03-9E27-42115D8ACD3D}">
      <dgm:prSet/>
      <dgm:spPr/>
      <dgm:t>
        <a:bodyPr/>
        <a:lstStyle/>
        <a:p>
          <a:endParaRPr lang="da-DK"/>
        </a:p>
      </dgm:t>
    </dgm:pt>
    <dgm:pt modelId="{439E7E55-6831-4756-A0B9-04DF6C9AA46E}" type="sibTrans" cxnId="{1CD8C52F-B13C-4B03-9E27-42115D8ACD3D}">
      <dgm:prSet/>
      <dgm:spPr/>
      <dgm:t>
        <a:bodyPr/>
        <a:lstStyle/>
        <a:p>
          <a:endParaRPr lang="da-DK"/>
        </a:p>
      </dgm:t>
    </dgm:pt>
    <dgm:pt modelId="{8870D359-4F0B-4D91-B91D-7082D9C4BBA2}">
      <dgm:prSet phldrT="[Tekst]" custT="1"/>
      <dgm:spPr/>
      <dgm:t>
        <a:bodyPr/>
        <a:lstStyle/>
        <a:p>
          <a:r>
            <a:rPr lang="sv-SE" sz="1800" dirty="0"/>
            <a:t>Konkret och enkel,</a:t>
          </a:r>
          <a:br>
            <a:rPr lang="sv-SE" sz="1800" dirty="0"/>
          </a:br>
          <a:r>
            <a:rPr lang="sv-SE" sz="1800" dirty="0"/>
            <a:t>lika överallt</a:t>
          </a:r>
          <a:endParaRPr lang="da-DK" sz="1800" dirty="0"/>
        </a:p>
      </dgm:t>
    </dgm:pt>
    <dgm:pt modelId="{777CD04F-FC84-45DB-99DF-F48654368AE2}" type="parTrans" cxnId="{93394918-C65F-4176-A676-364900154603}">
      <dgm:prSet/>
      <dgm:spPr/>
      <dgm:t>
        <a:bodyPr/>
        <a:lstStyle/>
        <a:p>
          <a:endParaRPr lang="da-DK"/>
        </a:p>
      </dgm:t>
    </dgm:pt>
    <dgm:pt modelId="{1A209457-0704-4FCC-904E-9476EABAD655}" type="sibTrans" cxnId="{93394918-C65F-4176-A676-364900154603}">
      <dgm:prSet/>
      <dgm:spPr/>
      <dgm:t>
        <a:bodyPr/>
        <a:lstStyle/>
        <a:p>
          <a:endParaRPr lang="da-DK"/>
        </a:p>
      </dgm:t>
    </dgm:pt>
    <dgm:pt modelId="{28E477F0-BB16-4855-BBB0-4E3234D6B138}">
      <dgm:prSet phldrT="[Tekst]" custT="1"/>
      <dgm:spPr/>
      <dgm:t>
        <a:bodyPr/>
        <a:lstStyle/>
        <a:p>
          <a:r>
            <a:rPr lang="sv-SE" sz="1800" dirty="0"/>
            <a:t>Stora anpassningsmöjligheter</a:t>
          </a:r>
          <a:endParaRPr lang="da-DK" sz="1200" dirty="0"/>
        </a:p>
      </dgm:t>
    </dgm:pt>
    <dgm:pt modelId="{0F2516E2-B2F9-4D30-B210-527BAE27B8A3}" type="parTrans" cxnId="{B31B493F-A5FB-405E-94AB-69CDFF780D6F}">
      <dgm:prSet/>
      <dgm:spPr/>
      <dgm:t>
        <a:bodyPr/>
        <a:lstStyle/>
        <a:p>
          <a:endParaRPr lang="da-DK"/>
        </a:p>
      </dgm:t>
    </dgm:pt>
    <dgm:pt modelId="{9B790B73-6236-4FD2-A477-07E59AA0D66B}" type="sibTrans" cxnId="{B31B493F-A5FB-405E-94AB-69CDFF780D6F}">
      <dgm:prSet/>
      <dgm:spPr/>
      <dgm:t>
        <a:bodyPr/>
        <a:lstStyle/>
        <a:p>
          <a:endParaRPr lang="da-DK"/>
        </a:p>
      </dgm:t>
    </dgm:pt>
    <dgm:pt modelId="{401EBE7B-DFFC-416B-8B17-1CABDD4F9AD7}">
      <dgm:prSet phldrT="[Tekst]"/>
      <dgm:spPr/>
      <dgm:t>
        <a:bodyPr/>
        <a:lstStyle/>
        <a:p>
          <a:r>
            <a:rPr lang="sv-SE" dirty="0"/>
            <a:t> </a:t>
          </a:r>
          <a:endParaRPr lang="da-DK" dirty="0"/>
        </a:p>
      </dgm:t>
    </dgm:pt>
    <dgm:pt modelId="{7D60C11F-F3A4-4C16-81ED-2D211393BABD}" type="sibTrans" cxnId="{E8158DC4-C2BC-4F03-BAB8-EAD44FA0D817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77" r="-10277"/>
          </a:stretch>
        </a:blipFill>
      </dgm:spPr>
      <dgm:t>
        <a:bodyPr/>
        <a:lstStyle/>
        <a:p>
          <a:endParaRPr lang="da-DK"/>
        </a:p>
      </dgm:t>
    </dgm:pt>
    <dgm:pt modelId="{57D72D20-490F-4E68-AD51-6E47D9034409}" type="parTrans" cxnId="{E8158DC4-C2BC-4F03-BAB8-EAD44FA0D817}">
      <dgm:prSet/>
      <dgm:spPr/>
      <dgm:t>
        <a:bodyPr/>
        <a:lstStyle/>
        <a:p>
          <a:endParaRPr lang="da-DK"/>
        </a:p>
      </dgm:t>
    </dgm:pt>
    <dgm:pt modelId="{0914CCF5-2DCA-4F11-8BC5-216564EBB74D}">
      <dgm:prSet phldrT="[Tekst]" custT="1"/>
      <dgm:spPr/>
      <dgm:t>
        <a:bodyPr/>
        <a:lstStyle/>
        <a:p>
          <a:endParaRPr lang="da-DK" sz="1200" dirty="0"/>
        </a:p>
      </dgm:t>
    </dgm:pt>
    <dgm:pt modelId="{A0B6CEAD-DA96-4D96-8153-BF264AA29D14}" type="sibTrans" cxnId="{93492F2F-7B5C-4F57-95C3-C468F6A9B7F6}">
      <dgm:prSet/>
      <dgm:spPr/>
      <dgm:t>
        <a:bodyPr/>
        <a:lstStyle/>
        <a:p>
          <a:endParaRPr lang="da-DK"/>
        </a:p>
      </dgm:t>
    </dgm:pt>
    <dgm:pt modelId="{9AB2090C-F575-43DA-B3BE-23255C335243}" type="parTrans" cxnId="{93492F2F-7B5C-4F57-95C3-C468F6A9B7F6}">
      <dgm:prSet/>
      <dgm:spPr/>
      <dgm:t>
        <a:bodyPr/>
        <a:lstStyle/>
        <a:p>
          <a:endParaRPr lang="da-DK"/>
        </a:p>
      </dgm:t>
    </dgm:pt>
    <dgm:pt modelId="{18D95ED4-2E47-4424-9E6F-C24954DA6E97}" type="pres">
      <dgm:prSet presAssocID="{EC1F8E74-98D8-4A27-BE05-773311E5ADC1}" presName="Name0" presStyleCnt="0">
        <dgm:presLayoutVars>
          <dgm:dir/>
        </dgm:presLayoutVars>
      </dgm:prSet>
      <dgm:spPr/>
    </dgm:pt>
    <dgm:pt modelId="{82ABD15E-EE7F-4F5E-9771-E675C15866B1}" type="pres">
      <dgm:prSet presAssocID="{7D60C11F-F3A4-4C16-81ED-2D211393BABD}" presName="picture_1" presStyleLbl="bgImgPlace1" presStyleIdx="0" presStyleCnt="1" custScaleX="109288" custScaleY="110011" custLinFactNeighborX="-17217" custLinFactNeighborY="-2095"/>
      <dgm:spPr/>
    </dgm:pt>
    <dgm:pt modelId="{340F945D-51DB-4C3C-944F-DD2ED709F286}" type="pres">
      <dgm:prSet presAssocID="{401EBE7B-DFFC-416B-8B17-1CABDD4F9AD7}" presName="text_1" presStyleLbl="node1" presStyleIdx="0" presStyleCnt="0">
        <dgm:presLayoutVars>
          <dgm:bulletEnabled val="1"/>
        </dgm:presLayoutVars>
      </dgm:prSet>
      <dgm:spPr/>
    </dgm:pt>
    <dgm:pt modelId="{F21B3F52-B510-472E-9FB8-4EBBAF639494}" type="pres">
      <dgm:prSet presAssocID="{EC1F8E74-98D8-4A27-BE05-773311E5ADC1}" presName="linV" presStyleCnt="0"/>
      <dgm:spPr/>
    </dgm:pt>
    <dgm:pt modelId="{418A7EFE-2C7D-4AB5-9C4E-8AD1B0F4A1B1}" type="pres">
      <dgm:prSet presAssocID="{AB07382D-EFB9-4240-AECB-17A9992B138D}" presName="pair" presStyleCnt="0"/>
      <dgm:spPr/>
    </dgm:pt>
    <dgm:pt modelId="{8A54FAE4-A5B6-4A1C-8A56-E35A23FE176B}" type="pres">
      <dgm:prSet presAssocID="{AB07382D-EFB9-4240-AECB-17A9992B138D}" presName="spaceH" presStyleLbl="node1" presStyleIdx="0" presStyleCnt="0"/>
      <dgm:spPr/>
    </dgm:pt>
    <dgm:pt modelId="{81A7A917-EFFC-46EE-8AA8-AF762340ACC4}" type="pres">
      <dgm:prSet presAssocID="{AB07382D-EFB9-4240-AECB-17A9992B138D}" presName="desPictures" presStyleLbl="alignImgPlace1" presStyleIdx="0" presStyleCnt="5" custScaleX="94673" custScaleY="911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5E57C83-700C-4B34-879E-8DA77A846668}" type="pres">
      <dgm:prSet presAssocID="{AB07382D-EFB9-4240-AECB-17A9992B138D}" presName="desTextWrapper" presStyleCnt="0"/>
      <dgm:spPr/>
    </dgm:pt>
    <dgm:pt modelId="{AA59F32B-6481-44FD-AF01-CBC4A42E952B}" type="pres">
      <dgm:prSet presAssocID="{AB07382D-EFB9-4240-AECB-17A9992B138D}" presName="desText" presStyleLbl="revTx" presStyleIdx="0" presStyleCnt="5" custScaleX="164639">
        <dgm:presLayoutVars>
          <dgm:bulletEnabled val="1"/>
        </dgm:presLayoutVars>
      </dgm:prSet>
      <dgm:spPr/>
    </dgm:pt>
    <dgm:pt modelId="{CEB141AE-395A-4FF9-891C-169D675A329E}" type="pres">
      <dgm:prSet presAssocID="{2BF2A2DD-3E56-4E06-BCB1-4F4800DF22F9}" presName="spaceV" presStyleCnt="0"/>
      <dgm:spPr/>
    </dgm:pt>
    <dgm:pt modelId="{33DD39CA-9C3B-4558-B053-7543B3E74379}" type="pres">
      <dgm:prSet presAssocID="{BC8E491A-A3FA-499A-AEEE-D37BEE515FFF}" presName="pair" presStyleCnt="0"/>
      <dgm:spPr/>
    </dgm:pt>
    <dgm:pt modelId="{9F3ABCDF-F533-4F97-8249-5089DFB6B72C}" type="pres">
      <dgm:prSet presAssocID="{BC8E491A-A3FA-499A-AEEE-D37BEE515FFF}" presName="spaceH" presStyleLbl="node1" presStyleIdx="0" presStyleCnt="0"/>
      <dgm:spPr/>
    </dgm:pt>
    <dgm:pt modelId="{DF9F9857-B376-4E91-9198-48A62B622E8D}" type="pres">
      <dgm:prSet presAssocID="{BC8E491A-A3FA-499A-AEEE-D37BEE515FFF}" presName="desPictures" presStyleLbl="alignImgPlace1" presStyleIdx="1" presStyleCnt="5" custScaleX="94673" custScaleY="898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D47218AB-EB8A-4FF7-9C7F-E49EED57F6DE}" type="pres">
      <dgm:prSet presAssocID="{BC8E491A-A3FA-499A-AEEE-D37BEE515FFF}" presName="desTextWrapper" presStyleCnt="0"/>
      <dgm:spPr/>
    </dgm:pt>
    <dgm:pt modelId="{69B617D0-31FD-4317-90A4-0F2031D780A7}" type="pres">
      <dgm:prSet presAssocID="{BC8E491A-A3FA-499A-AEEE-D37BEE515FFF}" presName="desText" presStyleLbl="revTx" presStyleIdx="1" presStyleCnt="5" custScaleX="164639">
        <dgm:presLayoutVars>
          <dgm:bulletEnabled val="1"/>
        </dgm:presLayoutVars>
      </dgm:prSet>
      <dgm:spPr/>
    </dgm:pt>
    <dgm:pt modelId="{B5648F28-AF09-4683-9165-04D05AD0B0C2}" type="pres">
      <dgm:prSet presAssocID="{439E7E55-6831-4756-A0B9-04DF6C9AA46E}" presName="spaceV" presStyleCnt="0"/>
      <dgm:spPr/>
    </dgm:pt>
    <dgm:pt modelId="{42B4537E-8295-447F-AFFA-EDEEDD07C7D0}" type="pres">
      <dgm:prSet presAssocID="{8870D359-4F0B-4D91-B91D-7082D9C4BBA2}" presName="pair" presStyleCnt="0"/>
      <dgm:spPr/>
    </dgm:pt>
    <dgm:pt modelId="{3289FD3E-AAF6-49F2-8C82-787F8B12B585}" type="pres">
      <dgm:prSet presAssocID="{8870D359-4F0B-4D91-B91D-7082D9C4BBA2}" presName="spaceH" presStyleLbl="node1" presStyleIdx="0" presStyleCnt="0"/>
      <dgm:spPr/>
    </dgm:pt>
    <dgm:pt modelId="{B365EB1C-37D6-4E99-B7A3-11EDB24DA18E}" type="pres">
      <dgm:prSet presAssocID="{8870D359-4F0B-4D91-B91D-7082D9C4BBA2}" presName="desPictures" presStyleLbl="alignImgPlace1" presStyleIdx="2" presStyleCnt="5" custScaleX="94673" custScaleY="9114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7DA2EB-92F2-4DD9-B7B7-04C9F2419A7D}" type="pres">
      <dgm:prSet presAssocID="{8870D359-4F0B-4D91-B91D-7082D9C4BBA2}" presName="desTextWrapper" presStyleCnt="0"/>
      <dgm:spPr/>
    </dgm:pt>
    <dgm:pt modelId="{91AC80A9-4DFF-4725-8B37-9F55F2E7F8C3}" type="pres">
      <dgm:prSet presAssocID="{8870D359-4F0B-4D91-B91D-7082D9C4BBA2}" presName="desText" presStyleLbl="revTx" presStyleIdx="2" presStyleCnt="5" custScaleX="164639">
        <dgm:presLayoutVars>
          <dgm:bulletEnabled val="1"/>
        </dgm:presLayoutVars>
      </dgm:prSet>
      <dgm:spPr/>
    </dgm:pt>
    <dgm:pt modelId="{50AD28D4-66AB-4A6B-9C1A-33554C310D2A}" type="pres">
      <dgm:prSet presAssocID="{1A209457-0704-4FCC-904E-9476EABAD655}" presName="spaceV" presStyleCnt="0"/>
      <dgm:spPr/>
    </dgm:pt>
    <dgm:pt modelId="{7EBC95EE-50B8-4325-B16F-8607538AE867}" type="pres">
      <dgm:prSet presAssocID="{0914CCF5-2DCA-4F11-8BC5-216564EBB74D}" presName="pair" presStyleCnt="0"/>
      <dgm:spPr/>
    </dgm:pt>
    <dgm:pt modelId="{7EBA9FCD-CDCA-4523-B87F-3240DB6E0A38}" type="pres">
      <dgm:prSet presAssocID="{0914CCF5-2DCA-4F11-8BC5-216564EBB74D}" presName="spaceH" presStyleLbl="node1" presStyleIdx="0" presStyleCnt="0"/>
      <dgm:spPr/>
    </dgm:pt>
    <dgm:pt modelId="{843E1201-3A07-4DCF-921E-784641F81A4D}" type="pres">
      <dgm:prSet presAssocID="{0914CCF5-2DCA-4F11-8BC5-216564EBB74D}" presName="desPictures" presStyleLbl="alignImgPlace1" presStyleIdx="3" presStyleCnt="5" custScaleX="65573" custScaleY="65486"/>
      <dgm:spPr/>
    </dgm:pt>
    <dgm:pt modelId="{48CBE150-1821-4DB3-B499-55B92D9D13DA}" type="pres">
      <dgm:prSet presAssocID="{0914CCF5-2DCA-4F11-8BC5-216564EBB74D}" presName="desTextWrapper" presStyleCnt="0"/>
      <dgm:spPr/>
    </dgm:pt>
    <dgm:pt modelId="{922A7812-F044-478C-ABF6-D06B71824EE0}" type="pres">
      <dgm:prSet presAssocID="{0914CCF5-2DCA-4F11-8BC5-216564EBB74D}" presName="desText" presStyleLbl="revTx" presStyleIdx="3" presStyleCnt="5" custScaleX="159275" custLinFactY="18554" custLinFactNeighborX="-553" custLinFactNeighborY="100000">
        <dgm:presLayoutVars>
          <dgm:bulletEnabled val="1"/>
        </dgm:presLayoutVars>
      </dgm:prSet>
      <dgm:spPr/>
    </dgm:pt>
    <dgm:pt modelId="{B9EAF916-85E4-4F5B-A801-B0BB5D37EB20}" type="pres">
      <dgm:prSet presAssocID="{A0B6CEAD-DA96-4D96-8153-BF264AA29D14}" presName="spaceV" presStyleCnt="0"/>
      <dgm:spPr/>
    </dgm:pt>
    <dgm:pt modelId="{A736D2BE-715F-4945-859A-7B51A7F6E9EA}" type="pres">
      <dgm:prSet presAssocID="{28E477F0-BB16-4855-BBB0-4E3234D6B138}" presName="pair" presStyleCnt="0"/>
      <dgm:spPr/>
    </dgm:pt>
    <dgm:pt modelId="{C65662BC-9417-461A-ACDA-CBFD7D972822}" type="pres">
      <dgm:prSet presAssocID="{28E477F0-BB16-4855-BBB0-4E3234D6B138}" presName="spaceH" presStyleLbl="node1" presStyleIdx="0" presStyleCnt="0"/>
      <dgm:spPr/>
    </dgm:pt>
    <dgm:pt modelId="{E64D2E6B-E005-4649-B9A9-71B611A0C1D4}" type="pres">
      <dgm:prSet presAssocID="{28E477F0-BB16-4855-BBB0-4E3234D6B138}" presName="desPictures" presStyleLbl="alignImgPlace1" presStyleIdx="4" presStyleCnt="5" custScaleX="81117" custScaleY="80219" custLinFactY="-26729" custLinFactNeighborX="0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77BD0CB-37D1-4B97-A74A-84B336A19E9D}" type="pres">
      <dgm:prSet presAssocID="{28E477F0-BB16-4855-BBB0-4E3234D6B138}" presName="desTextWrapper" presStyleCnt="0"/>
      <dgm:spPr/>
    </dgm:pt>
    <dgm:pt modelId="{EB2E0477-F4DE-451A-8CF4-F672458EDB63}" type="pres">
      <dgm:prSet presAssocID="{28E477F0-BB16-4855-BBB0-4E3234D6B138}" presName="desText" presStyleLbl="revTx" presStyleIdx="4" presStyleCnt="5" custScaleX="164639" custLinFactY="-21620" custLinFactNeighborX="-890" custLinFactNeighborY="-100000">
        <dgm:presLayoutVars>
          <dgm:bulletEnabled val="1"/>
        </dgm:presLayoutVars>
      </dgm:prSet>
      <dgm:spPr/>
    </dgm:pt>
    <dgm:pt modelId="{0EDC01BB-699E-4598-91D3-D915B5AD3AC1}" type="pres">
      <dgm:prSet presAssocID="{EC1F8E74-98D8-4A27-BE05-773311E5ADC1}" presName="maxNode" presStyleCnt="0"/>
      <dgm:spPr/>
    </dgm:pt>
    <dgm:pt modelId="{F3F5C75C-6F03-4CAE-A325-DABE0F12F7D7}" type="pres">
      <dgm:prSet presAssocID="{EC1F8E74-98D8-4A27-BE05-773311E5ADC1}" presName="Name33" presStyleCnt="0"/>
      <dgm:spPr/>
    </dgm:pt>
  </dgm:ptLst>
  <dgm:cxnLst>
    <dgm:cxn modelId="{4A1EA48C-B4B8-43D0-929C-2A418E518ADC}" type="presOf" srcId="{BC8E491A-A3FA-499A-AEEE-D37BEE515FFF}" destId="{69B617D0-31FD-4317-90A4-0F2031D780A7}" srcOrd="0" destOrd="0" presId="urn:microsoft.com/office/officeart/2008/layout/AccentedPicture"/>
    <dgm:cxn modelId="{93394918-C65F-4176-A676-364900154603}" srcId="{EC1F8E74-98D8-4A27-BE05-773311E5ADC1}" destId="{8870D359-4F0B-4D91-B91D-7082D9C4BBA2}" srcOrd="3" destOrd="0" parTransId="{777CD04F-FC84-45DB-99DF-F48654368AE2}" sibTransId="{1A209457-0704-4FCC-904E-9476EABAD655}"/>
    <dgm:cxn modelId="{D43BDF68-119A-4027-BF94-758C105AD836}" type="presOf" srcId="{28E477F0-BB16-4855-BBB0-4E3234D6B138}" destId="{EB2E0477-F4DE-451A-8CF4-F672458EDB63}" srcOrd="0" destOrd="0" presId="urn:microsoft.com/office/officeart/2008/layout/AccentedPicture"/>
    <dgm:cxn modelId="{93492F2F-7B5C-4F57-95C3-C468F6A9B7F6}" srcId="{EC1F8E74-98D8-4A27-BE05-773311E5ADC1}" destId="{0914CCF5-2DCA-4F11-8BC5-216564EBB74D}" srcOrd="4" destOrd="0" parTransId="{9AB2090C-F575-43DA-B3BE-23255C335243}" sibTransId="{A0B6CEAD-DA96-4D96-8153-BF264AA29D14}"/>
    <dgm:cxn modelId="{8E287D44-8D43-4497-96FE-84790C1D23E8}" type="presOf" srcId="{8870D359-4F0B-4D91-B91D-7082D9C4BBA2}" destId="{91AC80A9-4DFF-4725-8B37-9F55F2E7F8C3}" srcOrd="0" destOrd="0" presId="urn:microsoft.com/office/officeart/2008/layout/AccentedPicture"/>
    <dgm:cxn modelId="{2FF69A61-2F61-4737-97F2-DB499AB98E52}" type="presOf" srcId="{AB07382D-EFB9-4240-AECB-17A9992B138D}" destId="{AA59F32B-6481-44FD-AF01-CBC4A42E952B}" srcOrd="0" destOrd="0" presId="urn:microsoft.com/office/officeart/2008/layout/AccentedPicture"/>
    <dgm:cxn modelId="{B31B493F-A5FB-405E-94AB-69CDFF780D6F}" srcId="{EC1F8E74-98D8-4A27-BE05-773311E5ADC1}" destId="{28E477F0-BB16-4855-BBB0-4E3234D6B138}" srcOrd="5" destOrd="0" parTransId="{0F2516E2-B2F9-4D30-B210-527BAE27B8A3}" sibTransId="{9B790B73-6236-4FD2-A477-07E59AA0D66B}"/>
    <dgm:cxn modelId="{25648878-2606-4175-9CA7-E65600A72655}" srcId="{EC1F8E74-98D8-4A27-BE05-773311E5ADC1}" destId="{AB07382D-EFB9-4240-AECB-17A9992B138D}" srcOrd="1" destOrd="0" parTransId="{301EB34F-9AAC-4C49-BED2-8EBB7B65B309}" sibTransId="{2BF2A2DD-3E56-4E06-BCB1-4F4800DF22F9}"/>
    <dgm:cxn modelId="{E8158DC4-C2BC-4F03-BAB8-EAD44FA0D817}" srcId="{EC1F8E74-98D8-4A27-BE05-773311E5ADC1}" destId="{401EBE7B-DFFC-416B-8B17-1CABDD4F9AD7}" srcOrd="0" destOrd="0" parTransId="{57D72D20-490F-4E68-AD51-6E47D9034409}" sibTransId="{7D60C11F-F3A4-4C16-81ED-2D211393BABD}"/>
    <dgm:cxn modelId="{E803C3D7-2FEF-463A-A132-41460BC2F647}" type="presOf" srcId="{0914CCF5-2DCA-4F11-8BC5-216564EBB74D}" destId="{922A7812-F044-478C-ABF6-D06B71824EE0}" srcOrd="0" destOrd="0" presId="urn:microsoft.com/office/officeart/2008/layout/AccentedPicture"/>
    <dgm:cxn modelId="{1040D281-6518-401B-A4F4-34B8CBB49D35}" type="presOf" srcId="{401EBE7B-DFFC-416B-8B17-1CABDD4F9AD7}" destId="{340F945D-51DB-4C3C-944F-DD2ED709F286}" srcOrd="0" destOrd="0" presId="urn:microsoft.com/office/officeart/2008/layout/AccentedPicture"/>
    <dgm:cxn modelId="{4F918073-71EE-46F6-8BE3-EA07A1324938}" type="presOf" srcId="{EC1F8E74-98D8-4A27-BE05-773311E5ADC1}" destId="{18D95ED4-2E47-4424-9E6F-C24954DA6E97}" srcOrd="0" destOrd="0" presId="urn:microsoft.com/office/officeart/2008/layout/AccentedPicture"/>
    <dgm:cxn modelId="{FC12AFE3-2278-466B-B697-226220955679}" type="presOf" srcId="{7D60C11F-F3A4-4C16-81ED-2D211393BABD}" destId="{82ABD15E-EE7F-4F5E-9771-E675C15866B1}" srcOrd="0" destOrd="0" presId="urn:microsoft.com/office/officeart/2008/layout/AccentedPicture"/>
    <dgm:cxn modelId="{1CD8C52F-B13C-4B03-9E27-42115D8ACD3D}" srcId="{EC1F8E74-98D8-4A27-BE05-773311E5ADC1}" destId="{BC8E491A-A3FA-499A-AEEE-D37BEE515FFF}" srcOrd="2" destOrd="0" parTransId="{290E33BF-5648-4461-9A8D-AA54ECE7E07D}" sibTransId="{439E7E55-6831-4756-A0B9-04DF6C9AA46E}"/>
    <dgm:cxn modelId="{F878ED83-299D-4844-A4A6-1FA35048E90C}" type="presParOf" srcId="{18D95ED4-2E47-4424-9E6F-C24954DA6E97}" destId="{82ABD15E-EE7F-4F5E-9771-E675C15866B1}" srcOrd="0" destOrd="0" presId="urn:microsoft.com/office/officeart/2008/layout/AccentedPicture"/>
    <dgm:cxn modelId="{65209B0F-4FA5-43DB-82A3-4432BC171282}" type="presParOf" srcId="{18D95ED4-2E47-4424-9E6F-C24954DA6E97}" destId="{340F945D-51DB-4C3C-944F-DD2ED709F286}" srcOrd="1" destOrd="0" presId="urn:microsoft.com/office/officeart/2008/layout/AccentedPicture"/>
    <dgm:cxn modelId="{D5A4E4EE-0370-4ABE-9DAF-C05DBB8BA390}" type="presParOf" srcId="{18D95ED4-2E47-4424-9E6F-C24954DA6E97}" destId="{F21B3F52-B510-472E-9FB8-4EBBAF639494}" srcOrd="2" destOrd="0" presId="urn:microsoft.com/office/officeart/2008/layout/AccentedPicture"/>
    <dgm:cxn modelId="{BDE21878-E7C1-4CE2-B49B-DACECE2D88CB}" type="presParOf" srcId="{F21B3F52-B510-472E-9FB8-4EBBAF639494}" destId="{418A7EFE-2C7D-4AB5-9C4E-8AD1B0F4A1B1}" srcOrd="0" destOrd="0" presId="urn:microsoft.com/office/officeart/2008/layout/AccentedPicture"/>
    <dgm:cxn modelId="{92FBEDFA-207E-4D77-A409-9870E2398FF3}" type="presParOf" srcId="{418A7EFE-2C7D-4AB5-9C4E-8AD1B0F4A1B1}" destId="{8A54FAE4-A5B6-4A1C-8A56-E35A23FE176B}" srcOrd="0" destOrd="0" presId="urn:microsoft.com/office/officeart/2008/layout/AccentedPicture"/>
    <dgm:cxn modelId="{313DEC9F-DC81-4B6C-9074-2004CFEF7B78}" type="presParOf" srcId="{418A7EFE-2C7D-4AB5-9C4E-8AD1B0F4A1B1}" destId="{81A7A917-EFFC-46EE-8AA8-AF762340ACC4}" srcOrd="1" destOrd="0" presId="urn:microsoft.com/office/officeart/2008/layout/AccentedPicture"/>
    <dgm:cxn modelId="{BF84C455-32E9-45E0-98B2-0AD6BBB68943}" type="presParOf" srcId="{418A7EFE-2C7D-4AB5-9C4E-8AD1B0F4A1B1}" destId="{25E57C83-700C-4B34-879E-8DA77A846668}" srcOrd="2" destOrd="0" presId="urn:microsoft.com/office/officeart/2008/layout/AccentedPicture"/>
    <dgm:cxn modelId="{45A617A0-4480-4077-B9D4-9E490E14D274}" type="presParOf" srcId="{25E57C83-700C-4B34-879E-8DA77A846668}" destId="{AA59F32B-6481-44FD-AF01-CBC4A42E952B}" srcOrd="0" destOrd="0" presId="urn:microsoft.com/office/officeart/2008/layout/AccentedPicture"/>
    <dgm:cxn modelId="{EE08A93F-5D70-496F-AB5C-B806AD02582E}" type="presParOf" srcId="{F21B3F52-B510-472E-9FB8-4EBBAF639494}" destId="{CEB141AE-395A-4FF9-891C-169D675A329E}" srcOrd="1" destOrd="0" presId="urn:microsoft.com/office/officeart/2008/layout/AccentedPicture"/>
    <dgm:cxn modelId="{2313B1E0-7C3D-445F-8764-C529C071E96C}" type="presParOf" srcId="{F21B3F52-B510-472E-9FB8-4EBBAF639494}" destId="{33DD39CA-9C3B-4558-B053-7543B3E74379}" srcOrd="2" destOrd="0" presId="urn:microsoft.com/office/officeart/2008/layout/AccentedPicture"/>
    <dgm:cxn modelId="{517D0A43-73EB-4A1B-819C-45025A938D72}" type="presParOf" srcId="{33DD39CA-9C3B-4558-B053-7543B3E74379}" destId="{9F3ABCDF-F533-4F97-8249-5089DFB6B72C}" srcOrd="0" destOrd="0" presId="urn:microsoft.com/office/officeart/2008/layout/AccentedPicture"/>
    <dgm:cxn modelId="{F95A05BE-84B5-4D9C-BE26-032906B017B9}" type="presParOf" srcId="{33DD39CA-9C3B-4558-B053-7543B3E74379}" destId="{DF9F9857-B376-4E91-9198-48A62B622E8D}" srcOrd="1" destOrd="0" presId="urn:microsoft.com/office/officeart/2008/layout/AccentedPicture"/>
    <dgm:cxn modelId="{CF2CAED5-2A66-4221-A658-C1A0B453AFA4}" type="presParOf" srcId="{33DD39CA-9C3B-4558-B053-7543B3E74379}" destId="{D47218AB-EB8A-4FF7-9C7F-E49EED57F6DE}" srcOrd="2" destOrd="0" presId="urn:microsoft.com/office/officeart/2008/layout/AccentedPicture"/>
    <dgm:cxn modelId="{508C2A77-8D31-4DF1-891E-772FBD944CC1}" type="presParOf" srcId="{D47218AB-EB8A-4FF7-9C7F-E49EED57F6DE}" destId="{69B617D0-31FD-4317-90A4-0F2031D780A7}" srcOrd="0" destOrd="0" presId="urn:microsoft.com/office/officeart/2008/layout/AccentedPicture"/>
    <dgm:cxn modelId="{A9E529F4-01CB-4CCE-8605-C4540242AAE1}" type="presParOf" srcId="{F21B3F52-B510-472E-9FB8-4EBBAF639494}" destId="{B5648F28-AF09-4683-9165-04D05AD0B0C2}" srcOrd="3" destOrd="0" presId="urn:microsoft.com/office/officeart/2008/layout/AccentedPicture"/>
    <dgm:cxn modelId="{F405CB56-9D2B-4ED4-889E-973CC79AFE14}" type="presParOf" srcId="{F21B3F52-B510-472E-9FB8-4EBBAF639494}" destId="{42B4537E-8295-447F-AFFA-EDEEDD07C7D0}" srcOrd="4" destOrd="0" presId="urn:microsoft.com/office/officeart/2008/layout/AccentedPicture"/>
    <dgm:cxn modelId="{A0FD619A-27A7-4A8F-A6A9-652AEF9075A2}" type="presParOf" srcId="{42B4537E-8295-447F-AFFA-EDEEDD07C7D0}" destId="{3289FD3E-AAF6-49F2-8C82-787F8B12B585}" srcOrd="0" destOrd="0" presId="urn:microsoft.com/office/officeart/2008/layout/AccentedPicture"/>
    <dgm:cxn modelId="{D4EB42C0-4BE2-4BEA-B551-4614E5B40866}" type="presParOf" srcId="{42B4537E-8295-447F-AFFA-EDEEDD07C7D0}" destId="{B365EB1C-37D6-4E99-B7A3-11EDB24DA18E}" srcOrd="1" destOrd="0" presId="urn:microsoft.com/office/officeart/2008/layout/AccentedPicture"/>
    <dgm:cxn modelId="{8448A816-2E59-42A4-883D-78860FCDB9B0}" type="presParOf" srcId="{42B4537E-8295-447F-AFFA-EDEEDD07C7D0}" destId="{057DA2EB-92F2-4DD9-B7B7-04C9F2419A7D}" srcOrd="2" destOrd="0" presId="urn:microsoft.com/office/officeart/2008/layout/AccentedPicture"/>
    <dgm:cxn modelId="{480AF3FF-60ED-4D10-8B5B-62C92A6AC7AC}" type="presParOf" srcId="{057DA2EB-92F2-4DD9-B7B7-04C9F2419A7D}" destId="{91AC80A9-4DFF-4725-8B37-9F55F2E7F8C3}" srcOrd="0" destOrd="0" presId="urn:microsoft.com/office/officeart/2008/layout/AccentedPicture"/>
    <dgm:cxn modelId="{E0558BA6-7E72-44F5-96E3-714EF7BA461B}" type="presParOf" srcId="{F21B3F52-B510-472E-9FB8-4EBBAF639494}" destId="{50AD28D4-66AB-4A6B-9C1A-33554C310D2A}" srcOrd="5" destOrd="0" presId="urn:microsoft.com/office/officeart/2008/layout/AccentedPicture"/>
    <dgm:cxn modelId="{ED068C51-E819-41EA-B7D0-0904B5909745}" type="presParOf" srcId="{F21B3F52-B510-472E-9FB8-4EBBAF639494}" destId="{7EBC95EE-50B8-4325-B16F-8607538AE867}" srcOrd="6" destOrd="0" presId="urn:microsoft.com/office/officeart/2008/layout/AccentedPicture"/>
    <dgm:cxn modelId="{F856E328-54E9-49E6-A4FA-BEC7DDFAC1D5}" type="presParOf" srcId="{7EBC95EE-50B8-4325-B16F-8607538AE867}" destId="{7EBA9FCD-CDCA-4523-B87F-3240DB6E0A38}" srcOrd="0" destOrd="0" presId="urn:microsoft.com/office/officeart/2008/layout/AccentedPicture"/>
    <dgm:cxn modelId="{87D534B2-18B8-4950-A90B-2D6B9FE9ADE6}" type="presParOf" srcId="{7EBC95EE-50B8-4325-B16F-8607538AE867}" destId="{843E1201-3A07-4DCF-921E-784641F81A4D}" srcOrd="1" destOrd="0" presId="urn:microsoft.com/office/officeart/2008/layout/AccentedPicture"/>
    <dgm:cxn modelId="{F3B3C63D-DD93-4CBF-BDBA-477AB5152986}" type="presParOf" srcId="{7EBC95EE-50B8-4325-B16F-8607538AE867}" destId="{48CBE150-1821-4DB3-B499-55B92D9D13DA}" srcOrd="2" destOrd="0" presId="urn:microsoft.com/office/officeart/2008/layout/AccentedPicture"/>
    <dgm:cxn modelId="{ADA49B15-F807-4D0F-867D-6AF662729317}" type="presParOf" srcId="{48CBE150-1821-4DB3-B499-55B92D9D13DA}" destId="{922A7812-F044-478C-ABF6-D06B71824EE0}" srcOrd="0" destOrd="0" presId="urn:microsoft.com/office/officeart/2008/layout/AccentedPicture"/>
    <dgm:cxn modelId="{AAE5912B-9FF7-4B52-82BB-D2154F29BA92}" type="presParOf" srcId="{F21B3F52-B510-472E-9FB8-4EBBAF639494}" destId="{B9EAF916-85E4-4F5B-A801-B0BB5D37EB20}" srcOrd="7" destOrd="0" presId="urn:microsoft.com/office/officeart/2008/layout/AccentedPicture"/>
    <dgm:cxn modelId="{6D397A47-7F84-44F1-8638-D2984538657B}" type="presParOf" srcId="{F21B3F52-B510-472E-9FB8-4EBBAF639494}" destId="{A736D2BE-715F-4945-859A-7B51A7F6E9EA}" srcOrd="8" destOrd="0" presId="urn:microsoft.com/office/officeart/2008/layout/AccentedPicture"/>
    <dgm:cxn modelId="{D58E388A-6A26-4419-9B8E-10C2D14DCC05}" type="presParOf" srcId="{A736D2BE-715F-4945-859A-7B51A7F6E9EA}" destId="{C65662BC-9417-461A-ACDA-CBFD7D972822}" srcOrd="0" destOrd="0" presId="urn:microsoft.com/office/officeart/2008/layout/AccentedPicture"/>
    <dgm:cxn modelId="{229DDCDB-BD21-4735-96C3-04973DE09942}" type="presParOf" srcId="{A736D2BE-715F-4945-859A-7B51A7F6E9EA}" destId="{E64D2E6B-E005-4649-B9A9-71B611A0C1D4}" srcOrd="1" destOrd="0" presId="urn:microsoft.com/office/officeart/2008/layout/AccentedPicture"/>
    <dgm:cxn modelId="{B135631A-F944-48C1-9376-9AE10E36518C}" type="presParOf" srcId="{A736D2BE-715F-4945-859A-7B51A7F6E9EA}" destId="{A77BD0CB-37D1-4B97-A74A-84B336A19E9D}" srcOrd="2" destOrd="0" presId="urn:microsoft.com/office/officeart/2008/layout/AccentedPicture"/>
    <dgm:cxn modelId="{1B1797F1-3AB3-4D4B-8151-02C7133BE7CD}" type="presParOf" srcId="{A77BD0CB-37D1-4B97-A74A-84B336A19E9D}" destId="{EB2E0477-F4DE-451A-8CF4-F672458EDB63}" srcOrd="0" destOrd="0" presId="urn:microsoft.com/office/officeart/2008/layout/AccentedPicture"/>
    <dgm:cxn modelId="{E5515212-6D1A-4DDB-8A01-E884ED1843E6}" type="presParOf" srcId="{18D95ED4-2E47-4424-9E6F-C24954DA6E97}" destId="{0EDC01BB-699E-4598-91D3-D915B5AD3AC1}" srcOrd="3" destOrd="0" presId="urn:microsoft.com/office/officeart/2008/layout/AccentedPicture"/>
    <dgm:cxn modelId="{A4E347CF-C544-423E-97A8-50FAEDF87D53}" type="presParOf" srcId="{0EDC01BB-699E-4598-91D3-D915B5AD3AC1}" destId="{F3F5C75C-6F03-4CAE-A325-DABE0F12F7D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BD15E-EE7F-4F5E-9771-E675C15866B1}">
      <dsp:nvSpPr>
        <dsp:cNvPr id="0" name=""/>
        <dsp:cNvSpPr/>
      </dsp:nvSpPr>
      <dsp:spPr>
        <a:xfrm>
          <a:off x="0" y="0"/>
          <a:ext cx="3560890" cy="4571999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77" r="-102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F945D-51DB-4C3C-944F-DD2ED709F286}">
      <dsp:nvSpPr>
        <dsp:cNvPr id="0" name=""/>
        <dsp:cNvSpPr/>
      </dsp:nvSpPr>
      <dsp:spPr>
        <a:xfrm>
          <a:off x="288270" y="1704167"/>
          <a:ext cx="2508862" cy="24935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/>
            <a:t> </a:t>
          </a:r>
          <a:endParaRPr lang="da-DK" sz="6500" kern="1200" dirty="0"/>
        </a:p>
      </dsp:txBody>
      <dsp:txXfrm>
        <a:off x="288270" y="1704167"/>
        <a:ext cx="2508862" cy="2493568"/>
      </dsp:txXfrm>
    </dsp:sp>
    <dsp:sp modelId="{81A7A917-EFFC-46EE-8AA8-AF762340ACC4}">
      <dsp:nvSpPr>
        <dsp:cNvPr id="0" name=""/>
        <dsp:cNvSpPr/>
      </dsp:nvSpPr>
      <dsp:spPr>
        <a:xfrm>
          <a:off x="3058202" y="67856"/>
          <a:ext cx="716001" cy="6635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9F32B-6481-44FD-AF01-CBC4A42E952B}">
      <dsp:nvSpPr>
        <dsp:cNvPr id="0" name=""/>
        <dsp:cNvSpPr/>
      </dsp:nvSpPr>
      <dsp:spPr>
        <a:xfrm>
          <a:off x="3780243" y="228"/>
          <a:ext cx="3920705" cy="79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Visualiserar </a:t>
          </a:r>
          <a:br>
            <a:rPr lang="sv-SE" sz="1800" kern="1200" dirty="0"/>
          </a:br>
          <a:r>
            <a:rPr lang="sv-SE" sz="1800" kern="1200" dirty="0"/>
            <a:t>aktiviteter och tid</a:t>
          </a:r>
          <a:endParaRPr lang="da-DK" sz="1800" kern="1200" dirty="0"/>
        </a:p>
      </dsp:txBody>
      <dsp:txXfrm>
        <a:off x="3780243" y="228"/>
        <a:ext cx="3920705" cy="798843"/>
      </dsp:txXfrm>
    </dsp:sp>
    <dsp:sp modelId="{DF9F9857-B376-4E91-9198-48A62B622E8D}">
      <dsp:nvSpPr>
        <dsp:cNvPr id="0" name=""/>
        <dsp:cNvSpPr/>
      </dsp:nvSpPr>
      <dsp:spPr>
        <a:xfrm>
          <a:off x="3058202" y="1019658"/>
          <a:ext cx="716001" cy="6452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617D0-31FD-4317-90A4-0F2031D780A7}">
      <dsp:nvSpPr>
        <dsp:cNvPr id="0" name=""/>
        <dsp:cNvSpPr/>
      </dsp:nvSpPr>
      <dsp:spPr>
        <a:xfrm>
          <a:off x="3775178" y="942863"/>
          <a:ext cx="3920705" cy="79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Talstöd när jag läser </a:t>
          </a:r>
          <a:br>
            <a:rPr lang="sv-SE" sz="1800" kern="1200" dirty="0"/>
          </a:br>
          <a:r>
            <a:rPr lang="sv-SE" sz="1800" kern="1200" dirty="0"/>
            <a:t>och skriver</a:t>
          </a:r>
          <a:endParaRPr lang="da-DK" sz="1800" kern="1200" dirty="0"/>
        </a:p>
      </dsp:txBody>
      <dsp:txXfrm>
        <a:off x="3775178" y="942863"/>
        <a:ext cx="3920705" cy="798843"/>
      </dsp:txXfrm>
    </dsp:sp>
    <dsp:sp modelId="{B365EB1C-37D6-4E99-B7A3-11EDB24DA18E}">
      <dsp:nvSpPr>
        <dsp:cNvPr id="0" name=""/>
        <dsp:cNvSpPr/>
      </dsp:nvSpPr>
      <dsp:spPr>
        <a:xfrm>
          <a:off x="3058202" y="1953125"/>
          <a:ext cx="716001" cy="66358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C80A9-4DFF-4725-8B37-9F55F2E7F8C3}">
      <dsp:nvSpPr>
        <dsp:cNvPr id="0" name=""/>
        <dsp:cNvSpPr/>
      </dsp:nvSpPr>
      <dsp:spPr>
        <a:xfrm>
          <a:off x="3780243" y="1885498"/>
          <a:ext cx="3920705" cy="79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Konkret och enkel,</a:t>
          </a:r>
          <a:br>
            <a:rPr lang="sv-SE" sz="1800" kern="1200" dirty="0"/>
          </a:br>
          <a:r>
            <a:rPr lang="sv-SE" sz="1800" kern="1200" dirty="0"/>
            <a:t>lika överallt</a:t>
          </a:r>
          <a:endParaRPr lang="da-DK" sz="1800" kern="1200" dirty="0"/>
        </a:p>
      </dsp:txBody>
      <dsp:txXfrm>
        <a:off x="3780243" y="1885498"/>
        <a:ext cx="3920705" cy="798843"/>
      </dsp:txXfrm>
    </dsp:sp>
    <dsp:sp modelId="{843E1201-3A07-4DCF-921E-784641F81A4D}">
      <dsp:nvSpPr>
        <dsp:cNvPr id="0" name=""/>
        <dsp:cNvSpPr/>
      </dsp:nvSpPr>
      <dsp:spPr>
        <a:xfrm>
          <a:off x="3244458" y="3056265"/>
          <a:ext cx="343487" cy="3425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A7812-F044-478C-ABF6-D06B71824EE0}">
      <dsp:nvSpPr>
        <dsp:cNvPr id="0" name=""/>
        <dsp:cNvSpPr/>
      </dsp:nvSpPr>
      <dsp:spPr>
        <a:xfrm>
          <a:off x="3664598" y="3773156"/>
          <a:ext cx="3792967" cy="79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 dirty="0"/>
        </a:p>
      </dsp:txBody>
      <dsp:txXfrm>
        <a:off x="3664598" y="3773156"/>
        <a:ext cx="3792967" cy="798843"/>
      </dsp:txXfrm>
    </dsp:sp>
    <dsp:sp modelId="{E64D2E6B-E005-4649-B9A9-71B611A0C1D4}">
      <dsp:nvSpPr>
        <dsp:cNvPr id="0" name=""/>
        <dsp:cNvSpPr/>
      </dsp:nvSpPr>
      <dsp:spPr>
        <a:xfrm>
          <a:off x="3092204" y="2837411"/>
          <a:ext cx="647997" cy="6408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E0477-F4DE-451A-8CF4-F672458EDB63}">
      <dsp:nvSpPr>
        <dsp:cNvPr id="0" name=""/>
        <dsp:cNvSpPr/>
      </dsp:nvSpPr>
      <dsp:spPr>
        <a:xfrm>
          <a:off x="3794429" y="2799214"/>
          <a:ext cx="3920705" cy="79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Stora anpassningsmöjligheter</a:t>
          </a:r>
          <a:endParaRPr lang="da-DK" sz="1200" kern="1200" dirty="0"/>
        </a:p>
      </dsp:txBody>
      <dsp:txXfrm>
        <a:off x="3794429" y="2799214"/>
        <a:ext cx="3920705" cy="79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B725-DB49-4385-9D41-25B7127752F2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4E2A1-F206-4C1C-B9D2-D1CD31F47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96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7762E2-CD0C-4838-8674-9D9A3264073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09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2E2-CD0C-4838-8674-9D9A3264073D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73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2E2-CD0C-4838-8674-9D9A3264073D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Tryck på den lilla bilden</a:t>
            </a:r>
            <a:r>
              <a:rPr lang="sv-SE" baseline="0" dirty="0"/>
              <a:t> för att se den i fullskärm</a:t>
            </a:r>
          </a:p>
          <a:p>
            <a:r>
              <a:rPr lang="sv-SE" baseline="0" dirty="0"/>
              <a:t>Tryck på text med ”…” för att se alltihop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61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Funktionaliteten i klockan följer Apples riktlinjer: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Klockan ska komplettera telefonen, inte efterlikna 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Fokus ska vara på de funktioner som användaren behöver mest, i situationer när telefonen inte är tillgänglig.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2E2-CD0C-4838-8674-9D9A3264073D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65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baseline="0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2E2-CD0C-4838-8674-9D9A3264073D}" type="slidenum">
              <a:rPr lang="sv-SE" smtClean="0">
                <a:solidFill>
                  <a:srgbClr val="000000"/>
                </a:solidFill>
              </a:rPr>
              <a:pPr/>
              <a:t>16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baseline="0" noProof="0" dirty="0"/>
              <a:t>Talat meddelande</a:t>
            </a:r>
          </a:p>
          <a:p>
            <a:pPr marL="0" indent="0">
              <a:buFontTx/>
              <a:buNone/>
            </a:pPr>
            <a:r>
              <a:rPr lang="sv-SE" baseline="0" noProof="0" dirty="0"/>
              <a:t>Externa högtalare</a:t>
            </a:r>
          </a:p>
          <a:p>
            <a:pPr marL="0" indent="0">
              <a:buFontTx/>
              <a:buNone/>
            </a:pPr>
            <a:r>
              <a:rPr lang="sv-SE" baseline="0" noProof="0" dirty="0"/>
              <a:t>Kvittera -&gt; om inte: påminnelser var 15:e minut i 2h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2E2-CD0C-4838-8674-9D9A3264073D}" type="slidenum">
              <a:rPr lang="sv-SE" smtClean="0">
                <a:solidFill>
                  <a:srgbClr val="000000"/>
                </a:solidFill>
              </a:rPr>
              <a:pPr/>
              <a:t>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2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baseline="0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2E2-CD0C-4838-8674-9D9A3264073D}" type="slidenum">
              <a:rPr lang="sv-SE" smtClean="0">
                <a:solidFill>
                  <a:srgbClr val="000000"/>
                </a:solidFill>
              </a:rPr>
              <a:pPr/>
              <a:t>18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6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/>
              <a:t>MEMOplanner</a:t>
            </a:r>
            <a:r>
              <a:rPr lang="sv-SE" baseline="0" dirty="0"/>
              <a:t>-programmet får installeras på en extra apparat.</a:t>
            </a:r>
          </a:p>
          <a:p>
            <a:r>
              <a:rPr lang="sv-SE" baseline="0" dirty="0"/>
              <a:t>Trådlös synkronisering så länge apparaterna har internet-anslutning.</a:t>
            </a:r>
          </a:p>
          <a:p>
            <a:endParaRPr lang="sv-SE" dirty="0"/>
          </a:p>
          <a:p>
            <a:r>
              <a:rPr lang="sv-SE" baseline="0" dirty="0"/>
              <a:t>OBS: det larmar på båda enheterna,</a:t>
            </a:r>
            <a:r>
              <a:rPr lang="sv-SE" dirty="0"/>
              <a:t> man måste bekräfta larmet på båda enheterna.</a:t>
            </a:r>
          </a:p>
          <a:p>
            <a:endParaRPr lang="sv-SE" baseline="0" dirty="0"/>
          </a:p>
          <a:p>
            <a:r>
              <a:rPr lang="sv-SE" dirty="0"/>
              <a:t>Kvittering: man kan bara kvittera på en enhet. </a:t>
            </a:r>
          </a:p>
          <a:p>
            <a:r>
              <a:rPr lang="sv-SE" dirty="0"/>
              <a:t>Ex) Om användaren har sitt tidsstöd med sig i sin mobil, och kvitterar en aktivitet, kan en anhörig se detta på </a:t>
            </a:r>
            <a:r>
              <a:rPr lang="sv-SE" dirty="0" err="1"/>
              <a:t>MEMOplannern</a:t>
            </a:r>
            <a:r>
              <a:rPr lang="sv-SE" dirty="0"/>
              <a:t> i hemmet. 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2E2-CD0C-4838-8674-9D9A3264073D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09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bakgrun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5250"/>
            <a:ext cx="884237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1075" y="1343025"/>
            <a:ext cx="7852207" cy="1470025"/>
          </a:xfrm>
        </p:spPr>
        <p:txBody>
          <a:bodyPr/>
          <a:lstStyle>
            <a:lvl1pPr>
              <a:lnSpc>
                <a:spcPct val="106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7425" y="3221038"/>
            <a:ext cx="7863612" cy="1001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ct val="0"/>
              </a:spcBef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  <a:endParaRPr lang="sv-SE" noProof="0" dirty="0"/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179388" y="3041650"/>
            <a:ext cx="5830887" cy="1588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0"/>
          <a:stretch/>
        </p:blipFill>
        <p:spPr>
          <a:xfrm>
            <a:off x="7851394" y="5385771"/>
            <a:ext cx="1133856" cy="1127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493205" y="1423987"/>
            <a:ext cx="4837113" cy="4010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219F15-D1DE-4BDA-B938-ED448F0E04C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923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443413" y="1314450"/>
            <a:ext cx="1211262" cy="50069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09625" y="1314450"/>
            <a:ext cx="3481388" cy="5006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14A57-2CCF-4872-AA02-643C2972E4A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5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179388" y="3041650"/>
            <a:ext cx="5830887" cy="1588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2"/>
          <a:stretch/>
        </p:blipFill>
        <p:spPr>
          <a:xfrm>
            <a:off x="7940170" y="5610683"/>
            <a:ext cx="861935" cy="85274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5069-B84B-46AF-B825-B3440FE330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5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179388" y="3041650"/>
            <a:ext cx="5830887" cy="1588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5069-B84B-46AF-B825-B3440FE330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9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5" y="1938524"/>
            <a:ext cx="7429500" cy="401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8C568D-548D-4297-AB7A-72E186E70BBA}" type="datetimeFigureOut">
              <a:rPr lang="da-DK" smtClean="0"/>
              <a:pPr/>
              <a:t>02-11-2017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DDE1-EECE-4405-AE26-34FBF46578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5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1"/>
          <p:cNvSpPr>
            <a:spLocks noGrp="1"/>
          </p:cNvSpPr>
          <p:nvPr>
            <p:ph type="title"/>
          </p:nvPr>
        </p:nvSpPr>
        <p:spPr>
          <a:xfrm>
            <a:off x="843986" y="383782"/>
            <a:ext cx="7586662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3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d sl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295275" y="3005790"/>
            <a:ext cx="8553450" cy="74824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8144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1667" y="1415108"/>
            <a:ext cx="6612108" cy="4010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08D-03C8-4068-B6CD-4398F3CC1DD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4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26500" y="19923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D22D5-4F4D-48B3-B5BB-5650CF32457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7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60544" y="1716596"/>
            <a:ext cx="3194206" cy="4010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19827" y="1716595"/>
            <a:ext cx="3230379" cy="4010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73659-43CB-41A9-AF3C-5B44990A6EE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0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631" y="13259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2516" y="205003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2516" y="2689799"/>
            <a:ext cx="4040188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840341" y="205003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840341" y="2689799"/>
            <a:ext cx="4041775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E67AD3-DC85-4136-B644-3B7828624C5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3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892E9-01CC-490D-A21C-B25D3A11B95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600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EAC969-1D31-4EDD-B469-0E1ECEDA496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FC14A5-29FE-46F5-A96E-B9A7CE4EC01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6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E33249-D271-4150-AD0C-C4C39996D58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9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7" r="-3303"/>
          <a:stretch/>
        </p:blipFill>
        <p:spPr>
          <a:xfrm>
            <a:off x="0" y="-1"/>
            <a:ext cx="2160000" cy="6857999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2650" y="284641"/>
            <a:ext cx="780171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81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8125" y="6181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fld id="{91F55069-B84B-46AF-B825-B3440FE33086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7"/>
          <a:stretch/>
        </p:blipFill>
        <p:spPr>
          <a:xfrm>
            <a:off x="7929003" y="5601809"/>
            <a:ext cx="855362" cy="8240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195263" algn="l" rtl="0" eaLnBrk="1" fontAlgn="base" hangingPunct="1">
        <a:spcBef>
          <a:spcPct val="6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633413" indent="-195263" algn="l" rtl="0" eaLnBrk="1" fontAlgn="base" hangingPunct="1">
        <a:spcBef>
          <a:spcPct val="60000"/>
        </a:spcBef>
        <a:spcAft>
          <a:spcPct val="0"/>
        </a:spcAft>
        <a:buFont typeface="Arial" charset="0"/>
        <a:buChar char="&gt;"/>
        <a:defRPr sz="1200">
          <a:solidFill>
            <a:schemeClr val="tx1"/>
          </a:solidFill>
          <a:latin typeface="+mn-lt"/>
        </a:defRPr>
      </a:lvl3pPr>
      <a:lvl4pPr marL="860425" indent="-196850" algn="l" rtl="0" eaLnBrk="1" fontAlgn="base" hangingPunct="1">
        <a:spcBef>
          <a:spcPct val="6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031875" indent="-157163" algn="l" rtl="0" eaLnBrk="1" fontAlgn="base" hangingPunct="1">
        <a:spcBef>
          <a:spcPct val="6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489075" indent="-157163" algn="l" rtl="0" eaLnBrk="1" fontAlgn="base" hangingPunct="1">
        <a:spcBef>
          <a:spcPct val="6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946275" indent="-157163" algn="l" rtl="0" eaLnBrk="1" fontAlgn="base" hangingPunct="1">
        <a:spcBef>
          <a:spcPct val="6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03475" indent="-157163" algn="l" rtl="0" eaLnBrk="1" fontAlgn="base" hangingPunct="1">
        <a:spcBef>
          <a:spcPct val="6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860675" indent="-157163" algn="l" rtl="0" eaLnBrk="1" fontAlgn="base" hangingPunct="1">
        <a:spcBef>
          <a:spcPct val="6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WRRIeYx6U-M&amp;feature=youtu.be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C:\Handi5\Manuals\ImagesiOS\Calendar\5.2.2_1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2528" y="504129"/>
            <a:ext cx="8553450" cy="74824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882127" y="2931008"/>
            <a:ext cx="2895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När ska jag?…</a:t>
            </a:r>
          </a:p>
        </p:txBody>
      </p:sp>
      <p:sp>
        <p:nvSpPr>
          <p:cNvPr id="5" name="Rektangel 4"/>
          <p:cNvSpPr/>
          <p:nvPr/>
        </p:nvSpPr>
        <p:spPr>
          <a:xfrm>
            <a:off x="5498181" y="2346233"/>
            <a:ext cx="2529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Hur länge?...</a:t>
            </a:r>
          </a:p>
        </p:txBody>
      </p:sp>
      <p:sp>
        <p:nvSpPr>
          <p:cNvPr id="6" name="Rektangel 5"/>
          <p:cNvSpPr/>
          <p:nvPr/>
        </p:nvSpPr>
        <p:spPr>
          <a:xfrm>
            <a:off x="862566" y="1295007"/>
            <a:ext cx="5672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Vad ska göras idag?... I veckan?...</a:t>
            </a:r>
          </a:p>
        </p:txBody>
      </p:sp>
      <p:sp>
        <p:nvSpPr>
          <p:cNvPr id="7" name="Rektangel 6"/>
          <p:cNvSpPr/>
          <p:nvPr/>
        </p:nvSpPr>
        <p:spPr>
          <a:xfrm>
            <a:off x="565910" y="5296921"/>
            <a:ext cx="3533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Vart börjar jag?...</a:t>
            </a:r>
          </a:p>
        </p:txBody>
      </p:sp>
      <p:sp>
        <p:nvSpPr>
          <p:cNvPr id="8" name="Rektangel 7"/>
          <p:cNvSpPr/>
          <p:nvPr/>
        </p:nvSpPr>
        <p:spPr>
          <a:xfrm>
            <a:off x="2922349" y="4113964"/>
            <a:ext cx="5397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Har jag gjort allt jag ska?...</a:t>
            </a:r>
          </a:p>
        </p:txBody>
      </p:sp>
    </p:spTree>
    <p:extLst>
      <p:ext uri="{BB962C8B-B14F-4D97-AF65-F5344CB8AC3E}">
        <p14:creationId xmlns:p14="http://schemas.microsoft.com/office/powerpoint/2010/main" val="217772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10"/>
          <p:cNvSpPr txBox="1"/>
          <p:nvPr/>
        </p:nvSpPr>
        <p:spPr>
          <a:xfrm>
            <a:off x="1113989" y="1376898"/>
            <a:ext cx="779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/>
              <a:t>En webbtjänst för dig som använder Handi eller MEMOplanner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7" y="2084784"/>
            <a:ext cx="1903079" cy="1424072"/>
          </a:xfrm>
          <a:prstGeom prst="rect">
            <a:avLst/>
          </a:prstGeom>
        </p:spPr>
      </p:pic>
      <p:cxnSp>
        <p:nvCxnSpPr>
          <p:cNvPr id="10" name="Rak pil 9"/>
          <p:cNvCxnSpPr/>
          <p:nvPr/>
        </p:nvCxnSpPr>
        <p:spPr bwMode="auto">
          <a:xfrm flipH="1" flipV="1">
            <a:off x="5333244" y="3457530"/>
            <a:ext cx="628612" cy="594633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rgbClr val="E94965"/>
            </a:solidFill>
            <a:prstDash val="sys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ruta 10"/>
          <p:cNvSpPr txBox="1"/>
          <p:nvPr/>
        </p:nvSpPr>
        <p:spPr>
          <a:xfrm>
            <a:off x="5609369" y="6119403"/>
            <a:ext cx="208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/>
              <a:t>MEMOplanner</a:t>
            </a:r>
            <a:r>
              <a:rPr lang="sv-SE" i="1" dirty="0"/>
              <a:t> 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64" y="4459118"/>
            <a:ext cx="2173722" cy="1630292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2237064" y="6089410"/>
            <a:ext cx="139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/>
              <a:t>HandiKalender</a:t>
            </a:r>
            <a:endParaRPr lang="sv-SE" i="1" dirty="0"/>
          </a:p>
        </p:txBody>
      </p:sp>
      <p:cxnSp>
        <p:nvCxnSpPr>
          <p:cNvPr id="17" name="Rak pil 16"/>
          <p:cNvCxnSpPr>
            <a:cxnSpLocks/>
          </p:cNvCxnSpPr>
          <p:nvPr/>
        </p:nvCxnSpPr>
        <p:spPr bwMode="auto">
          <a:xfrm flipV="1">
            <a:off x="3610523" y="3417407"/>
            <a:ext cx="585081" cy="1002926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rgbClr val="E94965"/>
            </a:solidFill>
            <a:prstDash val="sys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46" y="4143152"/>
            <a:ext cx="1292536" cy="194625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81" y="4281946"/>
            <a:ext cx="1032056" cy="1651289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</a:t>
            </a:r>
            <a:r>
              <a:rPr lang="sv-SE" dirty="0" err="1"/>
              <a:t>myAbilia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Administrera på distans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9009" r="741" b="758"/>
          <a:stretch/>
        </p:blipFill>
        <p:spPr>
          <a:xfrm>
            <a:off x="1083734" y="1623744"/>
            <a:ext cx="6527799" cy="4231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23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2" y="1579912"/>
            <a:ext cx="1269080" cy="37531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85" y="1579912"/>
            <a:ext cx="2322838" cy="563246"/>
          </a:xfrm>
          <a:prstGeom prst="rect">
            <a:avLst/>
          </a:prstGeom>
        </p:spPr>
      </p:pic>
      <p:sp>
        <p:nvSpPr>
          <p:cNvPr id="10" name="Rubrik 2"/>
          <p:cNvSpPr>
            <a:spLocks noGrp="1"/>
          </p:cNvSpPr>
          <p:nvPr>
            <p:ph type="title"/>
          </p:nvPr>
        </p:nvSpPr>
        <p:spPr>
          <a:xfrm>
            <a:off x="982650" y="284641"/>
            <a:ext cx="7801715" cy="947738"/>
          </a:xfrm>
        </p:spPr>
        <p:txBody>
          <a:bodyPr/>
          <a:lstStyle/>
          <a:p>
            <a:r>
              <a:rPr lang="sv-SE" dirty="0"/>
              <a:t>Fri demo i 4 veckor!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3" y="2302762"/>
            <a:ext cx="1806594" cy="192564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7698" r="16561" b="16701"/>
          <a:stretch/>
        </p:blipFill>
        <p:spPr>
          <a:xfrm>
            <a:off x="6104523" y="2490691"/>
            <a:ext cx="1110562" cy="11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Film om Handi</a:t>
            </a:r>
          </a:p>
        </p:txBody>
      </p:sp>
      <p:pic>
        <p:nvPicPr>
          <p:cNvPr id="5" name="Bildobjekt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39" y="1624616"/>
            <a:ext cx="6576128" cy="30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MEMOplanner</a:t>
            </a:r>
            <a:r>
              <a:rPr lang="sv-SE" dirty="0"/>
              <a:t> planeringstavla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80652" y="1690777"/>
            <a:ext cx="412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0" y="1540975"/>
            <a:ext cx="6470573" cy="4313716"/>
          </a:xfrm>
        </p:spPr>
      </p:pic>
    </p:spTree>
    <p:extLst>
      <p:ext uri="{BB962C8B-B14F-4D97-AF65-F5344CB8AC3E}">
        <p14:creationId xmlns:p14="http://schemas.microsoft.com/office/powerpoint/2010/main" val="31451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Kalendern</a:t>
            </a:r>
          </a:p>
        </p:txBody>
      </p:sp>
      <p:sp>
        <p:nvSpPr>
          <p:cNvPr id="6" name="Rektangel 5"/>
          <p:cNvSpPr/>
          <p:nvPr/>
        </p:nvSpPr>
        <p:spPr>
          <a:xfrm>
            <a:off x="631086" y="2255907"/>
            <a:ext cx="31122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Få tydlig översikt</a:t>
            </a:r>
          </a:p>
          <a:p>
            <a:pPr marL="342900" indent="-342900" algn="l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Bilder/foton</a:t>
            </a:r>
          </a:p>
          <a:p>
            <a:pPr marL="342900" indent="-342900" algn="l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Tidpelare</a:t>
            </a:r>
          </a:p>
          <a:p>
            <a:pPr marL="342900" indent="-342900" algn="l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Kategorier</a:t>
            </a:r>
          </a:p>
          <a:p>
            <a:pPr marL="342900" indent="-342900" algn="l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Inga andra </a:t>
            </a:r>
            <a:r>
              <a:rPr lang="sv-SE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appar</a:t>
            </a:r>
            <a:endParaRPr lang="sv-SE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76" y="-306191"/>
            <a:ext cx="6089130" cy="775941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56" y="1087115"/>
            <a:ext cx="3227122" cy="5163396"/>
          </a:xfrm>
        </p:spPr>
      </p:pic>
    </p:spTree>
    <p:extLst>
      <p:ext uri="{BB962C8B-B14F-4D97-AF65-F5344CB8AC3E}">
        <p14:creationId xmlns:p14="http://schemas.microsoft.com/office/powerpoint/2010/main" val="6042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över veckan &amp; månaden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0" y="1480774"/>
            <a:ext cx="3099120" cy="4958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68" y="1480774"/>
            <a:ext cx="3219864" cy="49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Tydliga och personliga påminnelser</a:t>
            </a:r>
          </a:p>
        </p:txBody>
      </p:sp>
      <p:pic>
        <p:nvPicPr>
          <p:cNvPr id="1026" name="Picture 2" descr="https://www.larsbengtsson.se/assets/uploads/products/4544/700_bose_251__v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81" y="1886033"/>
            <a:ext cx="1460352" cy="14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5" y="758510"/>
            <a:ext cx="4786521" cy="609949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18" y="1886033"/>
            <a:ext cx="2450400" cy="4050798"/>
          </a:xfrm>
          <a:prstGeom prst="rect">
            <a:avLst/>
          </a:prstGeom>
        </p:spPr>
      </p:pic>
      <p:sp>
        <p:nvSpPr>
          <p:cNvPr id="2" name="Stjärna: 6 punkter 1"/>
          <p:cNvSpPr/>
          <p:nvPr/>
        </p:nvSpPr>
        <p:spPr>
          <a:xfrm>
            <a:off x="4765221" y="3483142"/>
            <a:ext cx="2309348" cy="1191127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/>
          </a:p>
        </p:txBody>
      </p:sp>
      <p:sp>
        <p:nvSpPr>
          <p:cNvPr id="5" name="textruta 4"/>
          <p:cNvSpPr txBox="1"/>
          <p:nvPr/>
        </p:nvSpPr>
        <p:spPr>
          <a:xfrm>
            <a:off x="5044597" y="3836330"/>
            <a:ext cx="17505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dirty="0"/>
              <a:t>Kan ge intalad information vid larm!</a:t>
            </a:r>
          </a:p>
        </p:txBody>
      </p:sp>
    </p:spTree>
    <p:extLst>
      <p:ext uri="{BB962C8B-B14F-4D97-AF65-F5344CB8AC3E}">
        <p14:creationId xmlns:p14="http://schemas.microsoft.com/office/powerpoint/2010/main" val="20643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50" dirty="0"/>
              <a:t>Checklista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38" y="736791"/>
            <a:ext cx="2969798" cy="4751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34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0" y="1339527"/>
            <a:ext cx="3429000" cy="4369594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Möjligheter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48" y="3220006"/>
            <a:ext cx="1626580" cy="1217168"/>
          </a:xfrm>
          <a:prstGeom prst="rect">
            <a:avLst/>
          </a:prstGeom>
        </p:spPr>
      </p:pic>
      <p:cxnSp>
        <p:nvCxnSpPr>
          <p:cNvPr id="10" name="Rak pil 9"/>
          <p:cNvCxnSpPr>
            <a:cxnSpLocks/>
          </p:cNvCxnSpPr>
          <p:nvPr/>
        </p:nvCxnSpPr>
        <p:spPr bwMode="auto">
          <a:xfrm flipV="1">
            <a:off x="3422066" y="4437175"/>
            <a:ext cx="643181" cy="346124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rgbClr val="E94965"/>
            </a:solidFill>
            <a:prstDash val="sys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Rak pil 10"/>
          <p:cNvCxnSpPr>
            <a:cxnSpLocks/>
          </p:cNvCxnSpPr>
          <p:nvPr/>
        </p:nvCxnSpPr>
        <p:spPr bwMode="auto">
          <a:xfrm flipH="1" flipV="1">
            <a:off x="5592213" y="4465113"/>
            <a:ext cx="730555" cy="456017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rgbClr val="E94965"/>
            </a:solidFill>
            <a:prstDash val="sys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04" y="990764"/>
            <a:ext cx="1502331" cy="143101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633" y="4002837"/>
            <a:ext cx="792956" cy="1321594"/>
          </a:xfrm>
          <a:prstGeom prst="rect">
            <a:avLst/>
          </a:prstGeom>
        </p:spPr>
      </p:pic>
      <p:cxnSp>
        <p:nvCxnSpPr>
          <p:cNvPr id="15" name="Rak pil 9"/>
          <p:cNvCxnSpPr>
            <a:cxnSpLocks/>
          </p:cNvCxnSpPr>
          <p:nvPr/>
        </p:nvCxnSpPr>
        <p:spPr bwMode="auto">
          <a:xfrm flipV="1">
            <a:off x="5368604" y="2570293"/>
            <a:ext cx="751166" cy="621775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rgbClr val="E94965"/>
            </a:solidFill>
            <a:prstDash val="sys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ruta 20"/>
          <p:cNvSpPr txBox="1"/>
          <p:nvPr/>
        </p:nvSpPr>
        <p:spPr>
          <a:xfrm>
            <a:off x="6714941" y="1424391"/>
            <a:ext cx="1645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i="1" dirty="0"/>
              <a:t>Administrera på distans via dator/surfplatta</a:t>
            </a:r>
          </a:p>
        </p:txBody>
      </p:sp>
    </p:spTree>
    <p:extLst>
      <p:ext uri="{BB962C8B-B14F-4D97-AF65-F5344CB8AC3E}">
        <p14:creationId xmlns:p14="http://schemas.microsoft.com/office/powerpoint/2010/main" val="34391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951667" y="373710"/>
            <a:ext cx="7801715" cy="947738"/>
          </a:xfrm>
        </p:spPr>
        <p:txBody>
          <a:bodyPr/>
          <a:lstStyle/>
          <a:p>
            <a:pPr eaLnBrk="1" hangingPunct="1"/>
            <a:r>
              <a:rPr lang="sv-SE" dirty="0" err="1"/>
              <a:t>Abilias</a:t>
            </a:r>
            <a:r>
              <a:rPr lang="sv-SE" dirty="0"/>
              <a:t> digitala kalendrar: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6" y="1787717"/>
            <a:ext cx="7200460" cy="428230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87766" y="2272684"/>
            <a:ext cx="2210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Orienterar i tiden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606081" y="2942456"/>
            <a:ext cx="2210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Koll och kontroll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519387" y="4048241"/>
            <a:ext cx="221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Påminner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246484" y="5493555"/>
            <a:ext cx="221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6" name="Ellips 5"/>
          <p:cNvSpPr/>
          <p:nvPr/>
        </p:nvSpPr>
        <p:spPr bwMode="auto">
          <a:xfrm>
            <a:off x="3864743" y="4854764"/>
            <a:ext cx="2974020" cy="197528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764253" y="5416611"/>
            <a:ext cx="469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Anpassas efter dina behov!</a:t>
            </a:r>
          </a:p>
        </p:txBody>
      </p:sp>
    </p:spTree>
    <p:extLst>
      <p:ext uri="{BB962C8B-B14F-4D97-AF65-F5344CB8AC3E}">
        <p14:creationId xmlns:p14="http://schemas.microsoft.com/office/powerpoint/2010/main" val="37114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/>
              <a:t>Tack för mig!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51" y="2242457"/>
            <a:ext cx="6360322" cy="28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4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53"/>
            <a:ext cx="4271711" cy="4271711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Handikalender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571336" y="1949568"/>
            <a:ext cx="5572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App</a:t>
            </a:r>
            <a:r>
              <a:rPr lang="sv-SE" sz="2000" dirty="0"/>
              <a:t> för </a:t>
            </a:r>
            <a:r>
              <a:rPr lang="sv-SE" sz="2000" dirty="0" err="1"/>
              <a:t>iOS</a:t>
            </a:r>
            <a:r>
              <a:rPr lang="sv-SE" sz="2000" dirty="0"/>
              <a:t>/</a:t>
            </a:r>
            <a:r>
              <a:rPr lang="sv-SE" sz="2000" dirty="0" err="1"/>
              <a:t>android</a:t>
            </a:r>
            <a:endParaRPr lang="sv-SE" sz="200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Kan förskrivas som individuellt hjälpmedel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Finns som elevlicens för skola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Utvecklad nära användarna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794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9493496"/>
              </p:ext>
            </p:extLst>
          </p:nvPr>
        </p:nvGraphicFramePr>
        <p:xfrm>
          <a:off x="1401044" y="1746912"/>
          <a:ext cx="774295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982650" y="284641"/>
            <a:ext cx="7801715" cy="947738"/>
          </a:xfrm>
        </p:spPr>
        <p:txBody>
          <a:bodyPr/>
          <a:lstStyle/>
          <a:p>
            <a:r>
              <a:rPr lang="sv-SE" dirty="0"/>
              <a:t>Vad är speciellt med Handi?</a:t>
            </a:r>
          </a:p>
        </p:txBody>
      </p:sp>
    </p:spTree>
    <p:extLst>
      <p:ext uri="{BB962C8B-B14F-4D97-AF65-F5344CB8AC3E}">
        <p14:creationId xmlns:p14="http://schemas.microsoft.com/office/powerpoint/2010/main" val="41437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Tidstöd</a:t>
            </a:r>
            <a:r>
              <a:rPr lang="sv-SE" dirty="0"/>
              <a:t> i kalendern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0" y="1436176"/>
            <a:ext cx="6826531" cy="5119899"/>
          </a:xfrm>
        </p:spPr>
      </p:pic>
    </p:spTree>
    <p:extLst>
      <p:ext uri="{BB962C8B-B14F-4D97-AF65-F5344CB8AC3E}">
        <p14:creationId xmlns:p14="http://schemas.microsoft.com/office/powerpoint/2010/main" val="12804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Larmar vid behov</a:t>
            </a:r>
          </a:p>
        </p:txBody>
      </p:sp>
      <p:pic>
        <p:nvPicPr>
          <p:cNvPr id="4" name="Billed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36" y="1663700"/>
            <a:ext cx="2687582" cy="476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3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Bocka av direkt i aktiviteten</a:t>
            </a:r>
          </a:p>
        </p:txBody>
      </p:sp>
      <p:sp>
        <p:nvSpPr>
          <p:cNvPr id="14" name="Tekstboks 10"/>
          <p:cNvSpPr txBox="1"/>
          <p:nvPr/>
        </p:nvSpPr>
        <p:spPr>
          <a:xfrm>
            <a:off x="559029" y="2131628"/>
            <a:ext cx="6112163" cy="103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a-DK" sz="2000" dirty="0"/>
              <a:t>Ha checklista i aktiviteten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a-DK" sz="2000" dirty="0"/>
              <a:t>Använd bildstöd och talstöd</a:t>
            </a:r>
          </a:p>
        </p:txBody>
      </p:sp>
      <p:pic>
        <p:nvPicPr>
          <p:cNvPr id="11" name="3.6_2.bmp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87" y="1458768"/>
            <a:ext cx="2774715" cy="4925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53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Färgkoda</a:t>
            </a:r>
            <a:r>
              <a:rPr lang="sv-SE" dirty="0"/>
              <a:t> aktiviteter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1535501"/>
            <a:ext cx="6176513" cy="46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100" dirty="0"/>
              <a:t>Nyhet! HandiKalender på sin Apple Watch</a:t>
            </a:r>
            <a:br>
              <a:rPr lang="sv-SE" dirty="0"/>
            </a:br>
            <a:r>
              <a:rPr lang="sv-SE" sz="2000" dirty="0"/>
              <a:t>- Möjligheten ingår när man får </a:t>
            </a:r>
            <a:r>
              <a:rPr lang="sv-SE" sz="2000" dirty="0" err="1"/>
              <a:t>Handikalender</a:t>
            </a:r>
            <a:endParaRPr lang="sv-SE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1580467" y="5174674"/>
            <a:ext cx="45400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i="1" dirty="0">
                <a:solidFill>
                  <a:srgbClr val="00B050"/>
                </a:solidFill>
              </a:rPr>
              <a:t>”Klockan hjälper mig när jag inte har telefonen”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86" y="1201886"/>
            <a:ext cx="2194354" cy="360126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85" y="1202528"/>
            <a:ext cx="2193963" cy="360061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914" y="2237140"/>
            <a:ext cx="1303704" cy="153075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903463" y="4591856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i="1" dirty="0"/>
              <a:t>Lista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835802" y="4548588"/>
            <a:ext cx="8579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i="1" dirty="0" err="1"/>
              <a:t>Aktivitetsvy</a:t>
            </a:r>
            <a:endParaRPr lang="sv-SE" sz="1050" i="1" dirty="0"/>
          </a:p>
        </p:txBody>
      </p:sp>
    </p:spTree>
    <p:extLst>
      <p:ext uri="{BB962C8B-B14F-4D97-AF65-F5344CB8AC3E}">
        <p14:creationId xmlns:p14="http://schemas.microsoft.com/office/powerpoint/2010/main" val="3445322533"/>
      </p:ext>
    </p:extLst>
  </p:cSld>
  <p:clrMapOvr>
    <a:masterClrMapping/>
  </p:clrMapOvr>
</p:sld>
</file>

<file path=ppt/theme/theme1.xml><?xml version="1.0" encoding="utf-8"?>
<a:theme xmlns:a="http://schemas.openxmlformats.org/drawingml/2006/main" name="Abilia_Template_Light_Office_2010 uppdaterad">
  <a:themeElements>
    <a:clrScheme name="Abilia">
      <a:dk1>
        <a:srgbClr val="000000"/>
      </a:dk1>
      <a:lt1>
        <a:srgbClr val="FFFFFF"/>
      </a:lt1>
      <a:dk2>
        <a:srgbClr val="656F77"/>
      </a:dk2>
      <a:lt2>
        <a:srgbClr val="DDDDDD"/>
      </a:lt2>
      <a:accent1>
        <a:srgbClr val="AC0537"/>
      </a:accent1>
      <a:accent2>
        <a:srgbClr val="656F77"/>
      </a:accent2>
      <a:accent3>
        <a:srgbClr val="FFFFFF"/>
      </a:accent3>
      <a:accent4>
        <a:srgbClr val="000000"/>
      </a:accent4>
      <a:accent5>
        <a:srgbClr val="D2AAAE"/>
      </a:accent5>
      <a:accent6>
        <a:srgbClr val="5B646B"/>
      </a:accent6>
      <a:hlink>
        <a:srgbClr val="AC0537"/>
      </a:hlink>
      <a:folHlink>
        <a:srgbClr val="444A5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656F77"/>
        </a:dk2>
        <a:lt2>
          <a:srgbClr val="DDDDDD"/>
        </a:lt2>
        <a:accent1>
          <a:srgbClr val="AC0537"/>
        </a:accent1>
        <a:accent2>
          <a:srgbClr val="656F77"/>
        </a:accent2>
        <a:accent3>
          <a:srgbClr val="FFFFFF"/>
        </a:accent3>
        <a:accent4>
          <a:srgbClr val="000000"/>
        </a:accent4>
        <a:accent5>
          <a:srgbClr val="D2AAAE"/>
        </a:accent5>
        <a:accent6>
          <a:srgbClr val="5B646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Abilia_Template_Light_Office_2010 uppdaterad</Template>
  <TotalTime>6987</TotalTime>
  <Words>338</Words>
  <Application>Microsoft Office PowerPoint</Application>
  <PresentationFormat>Bildspel på skärmen (4:3)</PresentationFormat>
  <Paragraphs>74</Paragraphs>
  <Slides>20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Abilia_Template_Light_Office_2010 uppdaterad</vt:lpstr>
      <vt:lpstr>PowerPoint-presentation</vt:lpstr>
      <vt:lpstr>Abilias digitala kalendrar:</vt:lpstr>
      <vt:lpstr>Handikalender</vt:lpstr>
      <vt:lpstr>Vad är speciellt med Handi?</vt:lpstr>
      <vt:lpstr>Tidstöd i kalendern</vt:lpstr>
      <vt:lpstr>Larmar vid behov</vt:lpstr>
      <vt:lpstr>Bocka av direkt i aktiviteten</vt:lpstr>
      <vt:lpstr>Färgkoda aktiviteter</vt:lpstr>
      <vt:lpstr>Nyhet! HandiKalender på sin Apple Watch - Möjligheten ingår när man får Handikalender</vt:lpstr>
      <vt:lpstr>Vad är myAbilia?</vt:lpstr>
      <vt:lpstr>Administrera på distans</vt:lpstr>
      <vt:lpstr>Fri demo i 4 veckor!</vt:lpstr>
      <vt:lpstr>Film om Handi</vt:lpstr>
      <vt:lpstr>MEMOplanner planeringstavla</vt:lpstr>
      <vt:lpstr>Kalendern</vt:lpstr>
      <vt:lpstr>Översikt över veckan &amp; månaden</vt:lpstr>
      <vt:lpstr>Tydliga och personliga påminnelser</vt:lpstr>
      <vt:lpstr>Checklista</vt:lpstr>
      <vt:lpstr>Möjligheter</vt:lpstr>
      <vt:lpstr>Tack för mig!</vt:lpstr>
    </vt:vector>
  </TitlesOfParts>
  <Company>Abilia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Berglund</dc:creator>
  <cp:lastModifiedBy>Emilie Gerde</cp:lastModifiedBy>
  <cp:revision>417</cp:revision>
  <cp:lastPrinted>2017-02-08T06:34:04Z</cp:lastPrinted>
  <dcterms:created xsi:type="dcterms:W3CDTF">2012-03-14T10:05:38Z</dcterms:created>
  <dcterms:modified xsi:type="dcterms:W3CDTF">2017-11-02T08:09:35Z</dcterms:modified>
</cp:coreProperties>
</file>